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8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46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6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0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0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7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77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4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1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1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3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C7840-8B56-4564-BDBC-BFDE773BA93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64004-62DA-4B98-96DA-3F719E1C7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9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CAA1A-809E-31A3-DFA1-BF46E69BA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GOK logo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AD2A82-313C-88E7-1DDD-CAA6BDF67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273" y="2047875"/>
            <a:ext cx="285750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5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273970"/>
            <a:ext cx="5157787" cy="823912"/>
          </a:xfrm>
        </p:spPr>
        <p:txBody>
          <a:bodyPr/>
          <a:lstStyle/>
          <a:p>
            <a:r>
              <a:rPr lang="en-US" dirty="0"/>
              <a:t>Community Health Services Logo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97224" y="2505075"/>
            <a:ext cx="4149963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82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6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GOK logo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Slogans</dc:title>
  <dc:creator>j</dc:creator>
  <cp:lastModifiedBy>User</cp:lastModifiedBy>
  <cp:revision>3</cp:revision>
  <dcterms:created xsi:type="dcterms:W3CDTF">2023-09-22T09:33:42Z</dcterms:created>
  <dcterms:modified xsi:type="dcterms:W3CDTF">2025-03-12T04:56:15Z</dcterms:modified>
</cp:coreProperties>
</file>